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1" r:id="rId8"/>
    <p:sldId id="260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D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257D-283B-489B-B1DD-71B563A334AF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F6B9-E0AA-484D-A867-3BE7ECE48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image" Target="../media/image62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12" Type="http://schemas.openxmlformats.org/officeDocument/2006/relationships/image" Target="../media/image61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11" Type="http://schemas.openxmlformats.org/officeDocument/2006/relationships/image" Target="../media/image60.gif"/><Relationship Id="rId5" Type="http://schemas.openxmlformats.org/officeDocument/2006/relationships/image" Target="../media/image54.gif"/><Relationship Id="rId10" Type="http://schemas.openxmlformats.org/officeDocument/2006/relationships/image" Target="../media/image59.gif"/><Relationship Id="rId4" Type="http://schemas.openxmlformats.org/officeDocument/2006/relationships/image" Target="../media/image53.jpeg"/><Relationship Id="rId9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gif"/><Relationship Id="rId5" Type="http://schemas.openxmlformats.org/officeDocument/2006/relationships/image" Target="../media/image33.jpeg"/><Relationship Id="rId10" Type="http://schemas.openxmlformats.org/officeDocument/2006/relationships/image" Target="../media/image38.gif"/><Relationship Id="rId4" Type="http://schemas.openxmlformats.org/officeDocument/2006/relationships/image" Target="../media/image32.jpeg"/><Relationship Id="rId9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505b70873a.jpg"/>
          <p:cNvPicPr>
            <a:picLocks noChangeAspect="1"/>
          </p:cNvPicPr>
          <p:nvPr/>
        </p:nvPicPr>
        <p:blipFill>
          <a:blip r:embed="rId2" cstate="print"/>
          <a:srcRect l="7476" t="5042" r="7476" b="5457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142097613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437112"/>
            <a:ext cx="2857500" cy="2190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188640"/>
            <a:ext cx="6171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BD0D33"/>
                </a:solidFill>
                <a:latin typeface="Monotype Corsiva" pitchFamily="66" charset="0"/>
              </a:rPr>
              <a:t>Экологическая викторина</a:t>
            </a:r>
            <a:endParaRPr lang="ru-RU" sz="4800" b="1" dirty="0">
              <a:solidFill>
                <a:srgbClr val="BD0D33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canstockphoto4780111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6" t="3532" r="12363" b="36418"/>
          <a:stretch>
            <a:fillRect/>
          </a:stretch>
        </p:blipFill>
        <p:spPr>
          <a:xfrm>
            <a:off x="755576" y="1772816"/>
            <a:ext cx="1664656" cy="14512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5229200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Родители  и дети  старшей  группы №4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IMG_2247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27950" t="13213" r="25437" b="31100"/>
          <a:stretch>
            <a:fillRect/>
          </a:stretch>
        </p:blipFill>
        <p:spPr>
          <a:xfrm>
            <a:off x="2123728" y="1988840"/>
            <a:ext cx="2088232" cy="1875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779912" y="566124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е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н</a:t>
            </a: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у</a:t>
            </a:r>
            <a:r>
              <a:rPr lang="ru-RU" sz="2800" b="1" dirty="0" smtClean="0">
                <a:solidFill>
                  <a:srgbClr val="92D050"/>
                </a:solidFill>
                <a:latin typeface="Monotype Corsiva" pitchFamily="66" charset="0"/>
              </a:rPr>
              <a:t>ш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»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630932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BD0D33"/>
                </a:solidFill>
                <a:latin typeface="Monotype Corsiva" pitchFamily="66" charset="0"/>
              </a:rPr>
              <a:t>Май 2016г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052736"/>
            <a:ext cx="4440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BD0D33"/>
                </a:solidFill>
                <a:latin typeface="Monotype Corsiva" pitchFamily="66" charset="0"/>
              </a:rPr>
              <a:t>«Природа вокруг нас!»</a:t>
            </a:r>
            <a:endParaRPr lang="ru-RU" sz="4000" b="1" dirty="0">
              <a:solidFill>
                <a:srgbClr val="BD0D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2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2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a9299de8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f_28750d5055a4fc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2520280" cy="2935610"/>
          </a:xfrm>
          <a:prstGeom prst="rect">
            <a:avLst/>
          </a:prstGeom>
        </p:spPr>
      </p:pic>
      <p:pic>
        <p:nvPicPr>
          <p:cNvPr id="10" name="Рисунок 9" descr="loto-na-lesnoy-tropinke-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rcRect l="2353" t="1569" r="2353" b="2745"/>
          <a:stretch>
            <a:fillRect/>
          </a:stretch>
        </p:blipFill>
        <p:spPr>
          <a:xfrm>
            <a:off x="2483768" y="1412776"/>
            <a:ext cx="6119500" cy="4608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5976" y="4766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D0D33"/>
                </a:solidFill>
                <a:latin typeface="Monotype Corsiva" pitchFamily="66" charset="0"/>
              </a:rPr>
              <a:t>Съедобные грибы</a:t>
            </a:r>
            <a:endParaRPr lang="ru-RU" sz="2800" b="1" dirty="0">
              <a:solidFill>
                <a:srgbClr val="BD0D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kie_pesni_po_doroge_s_oblakami_iz_m_f_po_doroge_s_oblak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pic>
        <p:nvPicPr>
          <p:cNvPr id="6" name="Рисунок 5" descr="104257690_3419483_1_23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764704"/>
            <a:ext cx="4248472" cy="510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zastavka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bird (1105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1752600" cy="1343025"/>
          </a:xfrm>
          <a:prstGeom prst="rect">
            <a:avLst/>
          </a:prstGeom>
        </p:spPr>
      </p:pic>
      <p:pic>
        <p:nvPicPr>
          <p:cNvPr id="12" name="Рисунок 11" descr="7_17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</a:blip>
          <a:srcRect t="11688"/>
          <a:stretch>
            <a:fillRect/>
          </a:stretch>
        </p:blipFill>
        <p:spPr>
          <a:xfrm>
            <a:off x="251520" y="836712"/>
            <a:ext cx="7200800" cy="5840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260648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Охранять природу – долг каждого!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4f2554ed338039348705febab787c03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869160"/>
            <a:ext cx="1657350" cy="1295400"/>
          </a:xfrm>
          <a:prstGeom prst="rect">
            <a:avLst/>
          </a:prstGeom>
        </p:spPr>
      </p:pic>
      <p:pic>
        <p:nvPicPr>
          <p:cNvPr id="16" name="Рисунок 15" descr="79c1cfcb947a5253007b68a2d48d03c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221088"/>
            <a:ext cx="1008112" cy="1008112"/>
          </a:xfrm>
          <a:prstGeom prst="rect">
            <a:avLst/>
          </a:prstGeom>
        </p:spPr>
      </p:pic>
      <p:pic>
        <p:nvPicPr>
          <p:cNvPr id="17" name="Рисунок 16" descr="9030920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908720"/>
            <a:ext cx="1365300" cy="1365300"/>
          </a:xfrm>
          <a:prstGeom prst="rect">
            <a:avLst/>
          </a:prstGeom>
        </p:spPr>
      </p:pic>
      <p:pic>
        <p:nvPicPr>
          <p:cNvPr id="18" name="Рисунок 17" descr="15415829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5429250"/>
            <a:ext cx="1428750" cy="1428750"/>
          </a:xfrm>
          <a:prstGeom prst="rect">
            <a:avLst/>
          </a:prstGeom>
        </p:spPr>
      </p:pic>
      <p:pic>
        <p:nvPicPr>
          <p:cNvPr id="19" name="Рисунок 18" descr="58735924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1052736"/>
            <a:ext cx="762000" cy="619125"/>
          </a:xfrm>
          <a:prstGeom prst="rect">
            <a:avLst/>
          </a:prstGeom>
        </p:spPr>
      </p:pic>
      <p:pic>
        <p:nvPicPr>
          <p:cNvPr id="20" name="Рисунок 19" descr="anime-jivotnie-200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4725144"/>
            <a:ext cx="2046724" cy="1432173"/>
          </a:xfrm>
          <a:prstGeom prst="rect">
            <a:avLst/>
          </a:prstGeom>
        </p:spPr>
      </p:pic>
      <p:pic>
        <p:nvPicPr>
          <p:cNvPr id="21" name="Рисунок 20" descr="божья коровка Gif (10).gi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6084168" y="4221088"/>
            <a:ext cx="914400" cy="619125"/>
          </a:xfrm>
          <a:prstGeom prst="rect">
            <a:avLst/>
          </a:prstGeom>
        </p:spPr>
      </p:pic>
      <p:pic>
        <p:nvPicPr>
          <p:cNvPr id="22" name="Рисунок 21" descr="zheltaja-babochka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2204864"/>
            <a:ext cx="1152128" cy="979934"/>
          </a:xfrm>
          <a:prstGeom prst="rect">
            <a:avLst/>
          </a:prstGeom>
        </p:spPr>
      </p:pic>
      <p:pic>
        <p:nvPicPr>
          <p:cNvPr id="23" name="Рисунок 22" descr="21.gif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620" y="980728"/>
            <a:ext cx="1396380" cy="111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4257690_3419483_1_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150346" cy="6453336"/>
          </a:xfrm>
          <a:prstGeom prst="rect">
            <a:avLst/>
          </a:prstGeom>
        </p:spPr>
      </p:pic>
      <p:pic>
        <p:nvPicPr>
          <p:cNvPr id="8" name="Рисунок 7" descr="78758_html_m134334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0538"/>
          </a:xfrm>
          <a:prstGeom prst="rect">
            <a:avLst/>
          </a:prstGeom>
        </p:spPr>
      </p:pic>
      <p:pic>
        <p:nvPicPr>
          <p:cNvPr id="9" name="Рисунок 8" descr="2015.09.28-1443446494.0454_festival-ehkologi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89" r="13158"/>
          <a:stretch>
            <a:fillRect/>
          </a:stretch>
        </p:blipFill>
        <p:spPr>
          <a:xfrm>
            <a:off x="6372200" y="404664"/>
            <a:ext cx="2448272" cy="240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a9299de8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846694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08720"/>
            <a:ext cx="2381250" cy="2381250"/>
          </a:xfrm>
          <a:prstGeom prst="rect">
            <a:avLst/>
          </a:prstGeom>
        </p:spPr>
      </p:pic>
      <p:pic>
        <p:nvPicPr>
          <p:cNvPr id="7" name="Рисунок 6" descr="p16_xzna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4664"/>
            <a:ext cx="3942531" cy="310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lide_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924944"/>
            <a:ext cx="4392488" cy="3284984"/>
          </a:xfrm>
          <a:prstGeom prst="rect">
            <a:avLst/>
          </a:prstGeom>
        </p:spPr>
      </p:pic>
      <p:pic>
        <p:nvPicPr>
          <p:cNvPr id="9" name="Рисунок 8" descr="2(1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717032"/>
            <a:ext cx="3017912" cy="261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a9299de8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332656"/>
            <a:ext cx="525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Растения из которых готовят масло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3f16667e464b592a1c9ed1e9562f7d9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136"/>
          <a:stretch>
            <a:fillRect/>
          </a:stretch>
        </p:blipFill>
        <p:spPr>
          <a:xfrm>
            <a:off x="6588224" y="836712"/>
            <a:ext cx="2376264" cy="2592288"/>
          </a:xfrm>
          <a:prstGeom prst="rect">
            <a:avLst/>
          </a:prstGeom>
        </p:spPr>
      </p:pic>
      <p:pic>
        <p:nvPicPr>
          <p:cNvPr id="8" name="Рисунок 7" descr="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836712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763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37112"/>
            <a:ext cx="2510408" cy="1749754"/>
          </a:xfrm>
          <a:prstGeom prst="rect">
            <a:avLst/>
          </a:prstGeom>
        </p:spPr>
      </p:pic>
      <p:pic>
        <p:nvPicPr>
          <p:cNvPr id="10" name="Рисунок 9" descr="88783_a93f2d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212976"/>
            <a:ext cx="2736304" cy="235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28418972_f11d1bee9a9187d5513660135443ef5d.jpg"/>
          <p:cNvPicPr>
            <a:picLocks noChangeAspect="1"/>
          </p:cNvPicPr>
          <p:nvPr/>
        </p:nvPicPr>
        <p:blipFill>
          <a:blip r:embed="rId7" cstate="print"/>
          <a:srcRect l="25543" t="25517"/>
          <a:stretch>
            <a:fillRect/>
          </a:stretch>
        </p:blipFill>
        <p:spPr>
          <a:xfrm>
            <a:off x="2267744" y="1916832"/>
            <a:ext cx="1391196" cy="104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raps-opto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2" r="8454"/>
          <a:stretch>
            <a:fillRect/>
          </a:stretch>
        </p:blipFill>
        <p:spPr>
          <a:xfrm>
            <a:off x="1187624" y="980728"/>
            <a:ext cx="1944216" cy="1624584"/>
          </a:xfrm>
          <a:prstGeom prst="rect">
            <a:avLst/>
          </a:prstGeom>
        </p:spPr>
      </p:pic>
      <p:pic>
        <p:nvPicPr>
          <p:cNvPr id="14" name="Рисунок 13" descr="l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3501008"/>
            <a:ext cx="29123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a2373e74a7a74285b5764fa7cfbd859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2708920"/>
            <a:ext cx="237626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758_html_m134334c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c8c313a10d32d46354d0762b79b354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340768"/>
            <a:ext cx="4320480" cy="417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ticy3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89040"/>
            <a:ext cx="17145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582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48872" cy="5886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98072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D0D33"/>
                </a:solidFill>
                <a:latin typeface="Monotype Corsiva" pitchFamily="66" charset="0"/>
              </a:rPr>
              <a:t>Веселая  </a:t>
            </a:r>
            <a:r>
              <a:rPr lang="ru-RU" sz="2800" b="1" dirty="0" err="1" smtClean="0">
                <a:solidFill>
                  <a:srgbClr val="BD0D33"/>
                </a:solidFill>
                <a:latin typeface="Monotype Corsiva" pitchFamily="66" charset="0"/>
              </a:rPr>
              <a:t>физминутка</a:t>
            </a:r>
            <a:endParaRPr lang="ru-RU" sz="2800" b="1" dirty="0">
              <a:solidFill>
                <a:srgbClr val="BD0D33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5596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501008"/>
            <a:ext cx="2221948" cy="2891011"/>
          </a:xfrm>
          <a:prstGeom prst="rect">
            <a:avLst/>
          </a:prstGeom>
        </p:spPr>
      </p:pic>
      <p:pic>
        <p:nvPicPr>
          <p:cNvPr id="8" name="Рисунок 7" descr="152230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89040"/>
            <a:ext cx="2257400" cy="2727692"/>
          </a:xfrm>
          <a:prstGeom prst="rect">
            <a:avLst/>
          </a:prstGeom>
        </p:spPr>
      </p:pic>
      <p:pic>
        <p:nvPicPr>
          <p:cNvPr id="9" name="Рисунок 8" descr="637763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933056"/>
            <a:ext cx="1600200" cy="1971675"/>
          </a:xfrm>
          <a:prstGeom prst="rect">
            <a:avLst/>
          </a:prstGeom>
        </p:spPr>
      </p:pic>
      <p:pic>
        <p:nvPicPr>
          <p:cNvPr id="10" name="Рисунок 9" descr="1372827526_boy-4m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988840"/>
            <a:ext cx="1794495" cy="1938511"/>
          </a:xfrm>
          <a:prstGeom prst="rect">
            <a:avLst/>
          </a:prstGeom>
        </p:spPr>
      </p:pic>
      <p:pic>
        <p:nvPicPr>
          <p:cNvPr id="11" name="Рисунок 10" descr="animashki-kukly-125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1844824"/>
            <a:ext cx="1718173" cy="2016224"/>
          </a:xfrm>
          <a:prstGeom prst="rect">
            <a:avLst/>
          </a:prstGeom>
        </p:spPr>
      </p:pic>
      <p:pic>
        <p:nvPicPr>
          <p:cNvPr id="12" name="Рисунок 11" descr="Frog_seats_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1196752"/>
            <a:ext cx="1143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356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00000000000--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728192" cy="2154904"/>
          </a:xfrm>
          <a:prstGeom prst="rect">
            <a:avLst/>
          </a:prstGeom>
        </p:spPr>
      </p:pic>
      <p:pic>
        <p:nvPicPr>
          <p:cNvPr id="8" name="Рисунок 7" descr="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068960"/>
            <a:ext cx="1626525" cy="2088232"/>
          </a:xfrm>
          <a:prstGeom prst="rect">
            <a:avLst/>
          </a:prstGeom>
        </p:spPr>
      </p:pic>
      <p:pic>
        <p:nvPicPr>
          <p:cNvPr id="12" name="Рисунок 11" descr="10448539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48680"/>
            <a:ext cx="1725475" cy="2160240"/>
          </a:xfrm>
          <a:prstGeom prst="rect">
            <a:avLst/>
          </a:prstGeom>
        </p:spPr>
      </p:pic>
      <p:pic>
        <p:nvPicPr>
          <p:cNvPr id="13" name="Рисунок 12" descr="10032776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852936"/>
            <a:ext cx="1800200" cy="2181622"/>
          </a:xfrm>
          <a:prstGeom prst="rect">
            <a:avLst/>
          </a:prstGeom>
        </p:spPr>
      </p:pic>
      <p:pic>
        <p:nvPicPr>
          <p:cNvPr id="14" name="Рисунок 13" descr="10032820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836712"/>
            <a:ext cx="1656184" cy="2109614"/>
          </a:xfrm>
          <a:prstGeom prst="rect">
            <a:avLst/>
          </a:prstGeom>
        </p:spPr>
      </p:pic>
      <p:pic>
        <p:nvPicPr>
          <p:cNvPr id="16" name="Рисунок 15" descr="10035923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404664"/>
            <a:ext cx="1728192" cy="2109613"/>
          </a:xfrm>
          <a:prstGeom prst="rect">
            <a:avLst/>
          </a:prstGeom>
        </p:spPr>
      </p:pic>
      <p:pic>
        <p:nvPicPr>
          <p:cNvPr id="17" name="Рисунок 16" descr="1378574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2" y="2852936"/>
            <a:ext cx="1224137" cy="1211895"/>
          </a:xfrm>
          <a:prstGeom prst="rect">
            <a:avLst/>
          </a:prstGeom>
        </p:spPr>
      </p:pic>
      <p:pic>
        <p:nvPicPr>
          <p:cNvPr id="19" name="Рисунок 18" descr="122866514_1432571198_butterfly4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188640"/>
            <a:ext cx="1632198" cy="1198241"/>
          </a:xfrm>
          <a:prstGeom prst="rect">
            <a:avLst/>
          </a:prstGeom>
        </p:spPr>
      </p:pic>
      <p:pic>
        <p:nvPicPr>
          <p:cNvPr id="20" name="Рисунок 19" descr="zheltaja-babochka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9824" y="2996952"/>
            <a:ext cx="1584176" cy="1201588"/>
          </a:xfrm>
          <a:prstGeom prst="rect">
            <a:avLst/>
          </a:prstGeom>
        </p:spPr>
      </p:pic>
      <p:pic>
        <p:nvPicPr>
          <p:cNvPr id="21" name="Рисунок 20" descr="ima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568" y="2708920"/>
            <a:ext cx="1728192" cy="2030787"/>
          </a:xfrm>
          <a:prstGeom prst="rect">
            <a:avLst/>
          </a:prstGeom>
        </p:spPr>
      </p:pic>
      <p:pic>
        <p:nvPicPr>
          <p:cNvPr id="11" name="Рисунок 10" descr="45058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4581128"/>
            <a:ext cx="1728192" cy="210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ал-цветков-яблока-красивейший-938099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599"/>
          <a:stretch>
            <a:fillRect/>
          </a:stretch>
        </p:blipFill>
        <p:spPr>
          <a:xfrm>
            <a:off x="5436096" y="4426036"/>
            <a:ext cx="3396343" cy="2431964"/>
          </a:xfrm>
          <a:prstGeom prst="rect">
            <a:avLst/>
          </a:prstGeom>
        </p:spPr>
      </p:pic>
      <p:pic>
        <p:nvPicPr>
          <p:cNvPr id="10" name="Рисунок 9" descr="natyurmort-cvety-hrizante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96044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d78b96a106a25f6b5bf6a22fa952e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076056" cy="1916832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 cstate="print"/>
          <a:srcRect b="4326"/>
          <a:stretch>
            <a:fillRect/>
          </a:stretch>
        </p:blipFill>
        <p:spPr>
          <a:xfrm>
            <a:off x="395536" y="2852936"/>
            <a:ext cx="4032448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121917433_0_86432_4e4b6557_orig.png"/>
          <p:cNvPicPr>
            <a:picLocks noChangeAspect="1"/>
          </p:cNvPicPr>
          <p:nvPr/>
        </p:nvPicPr>
        <p:blipFill>
          <a:blip r:embed="rId6" cstate="print"/>
          <a:srcRect r="12980"/>
          <a:stretch>
            <a:fillRect/>
          </a:stretch>
        </p:blipFill>
        <p:spPr>
          <a:xfrm rot="4413162">
            <a:off x="4393159" y="4621044"/>
            <a:ext cx="2959531" cy="1839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91680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Пейзаж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3326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Натюрморт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a9299de8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age1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483768" y="836712"/>
            <a:ext cx="612068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_28750d5055a4fce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3016"/>
            <a:ext cx="2520280" cy="293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Евтеев</dc:creator>
  <cp:lastModifiedBy>Юрий Евтеев</cp:lastModifiedBy>
  <cp:revision>31</cp:revision>
  <dcterms:created xsi:type="dcterms:W3CDTF">2016-05-22T05:15:17Z</dcterms:created>
  <dcterms:modified xsi:type="dcterms:W3CDTF">2016-05-22T15:13:46Z</dcterms:modified>
</cp:coreProperties>
</file>